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10/23/2019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mailto:Andrew.Beatty@gmit.i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hyperlink" Target="https://curl.haxx.se/downloa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8468C-43A6-48F3-8256-30758587C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DR5.2 CURL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78FDD-9AB5-437A-8B75-D6E723ED58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Andrew Beatty</a:t>
            </a:r>
          </a:p>
          <a:p>
            <a:r>
              <a:rPr lang="en-IE" dirty="0">
                <a:hlinkClick r:id="rId4"/>
              </a:rPr>
              <a:t>Andrew.Beatty@gmit.ie</a:t>
            </a:r>
            <a:endParaRPr lang="en-IE" dirty="0"/>
          </a:p>
          <a:p>
            <a:r>
              <a:rPr lang="en-IE" dirty="0"/>
              <a:t>Data </a:t>
            </a:r>
            <a:r>
              <a:rPr lang="en-IE" dirty="0" err="1"/>
              <a:t>Represtentation</a:t>
            </a:r>
            <a:endParaRPr lang="en-IE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E5EA484-BFAF-46F6-975E-B9411E3E80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4"/>
    </mc:Choice>
    <mc:Fallback xmlns="">
      <p:transition spd="slow" advTm="9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E745-A116-47A5-A1E2-B8C51BDC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CURL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7D002-2375-4B90-B4BA-39A78DFF1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Client-side URL</a:t>
            </a:r>
          </a:p>
          <a:p>
            <a:r>
              <a:rPr lang="en-IE" dirty="0"/>
              <a:t>Used to call a URL and retrieve its response</a:t>
            </a:r>
          </a:p>
          <a:p>
            <a:r>
              <a:rPr lang="en-IE" dirty="0"/>
              <a:t>Handy for testing and debugging</a:t>
            </a:r>
          </a:p>
          <a:p>
            <a:r>
              <a:rPr lang="en-IE" dirty="0"/>
              <a:t>(I have used it to </a:t>
            </a:r>
            <a:r>
              <a:rPr lang="en-IE" dirty="0" err="1"/>
              <a:t>webscrape</a:t>
            </a:r>
            <a:r>
              <a:rPr lang="en-IE" dirty="0"/>
              <a:t>, “back in the day”)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curl http://www.google.com</a:t>
            </a:r>
          </a:p>
          <a:p>
            <a:endParaRPr lang="en-I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BF44A9-F22E-481B-8617-AA72B303F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80"/>
    </mc:Choice>
    <mc:Fallback xmlns="">
      <p:transition spd="slow" advTm="38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6DC5D-8079-4A7D-8086-F43F20E4F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93486-3A47-4A3C-A67A-9605C6ACE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Come built in to Windows 10 and mac</a:t>
            </a:r>
          </a:p>
          <a:p>
            <a:r>
              <a:rPr lang="en-IE" dirty="0"/>
              <a:t>Other wise download the zip from </a:t>
            </a:r>
            <a:r>
              <a:rPr lang="en-IE" dirty="0">
                <a:hlinkClick r:id="rId4"/>
              </a:rPr>
              <a:t>https://curl.haxx.se/download.html</a:t>
            </a:r>
            <a:endParaRPr lang="en-IE" dirty="0"/>
          </a:p>
          <a:p>
            <a:pPr lvl="1"/>
            <a:r>
              <a:rPr lang="en-IE" dirty="0"/>
              <a:t>Unzip it and save the curl.exe and any .</a:t>
            </a:r>
            <a:r>
              <a:rPr lang="en-IE" dirty="0" err="1"/>
              <a:t>dll</a:t>
            </a:r>
            <a:r>
              <a:rPr lang="en-IE" dirty="0"/>
              <a:t> file to a directory in your PATH variable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7BD74C-9857-459D-862B-8BF9F44F8B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80"/>
    </mc:Choice>
    <mc:Fallback xmlns="">
      <p:transition spd="slow" advTm="3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0A4B-0021-43DA-9A14-B181780D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Some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2AE1-6ACB-4E0C-A7B6-CF6305A33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-</a:t>
            </a:r>
            <a:r>
              <a:rPr lang="en-IE" dirty="0" err="1"/>
              <a:t>i</a:t>
            </a:r>
            <a:r>
              <a:rPr lang="en-IE" dirty="0"/>
              <a:t> 		see the response header</a:t>
            </a:r>
          </a:p>
          <a:p>
            <a:pPr marL="0" indent="0">
              <a:buNone/>
            </a:pP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curl -i http://dummy.restapiexample.com/api/v1/employee/2201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/>
              <a:t>-X &lt;method&gt;	set the method</a:t>
            </a:r>
          </a:p>
          <a:p>
            <a:pPr marL="0" indent="0">
              <a:buNone/>
            </a:pP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curl -i -X DELETE http://dummy.restapiexample.com/api/v1/delete/2201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/>
              <a:t>-d &lt;data&gt;	set the data to be uploaded</a:t>
            </a:r>
          </a:p>
          <a:p>
            <a:pPr marL="0" indent="0">
              <a:buNone/>
            </a:pPr>
            <a:r>
              <a:rPr lang="en-IE" dirty="0"/>
              <a:t>-H &lt;header&gt;	set the header</a:t>
            </a:r>
          </a:p>
          <a:p>
            <a:pPr marL="0" indent="0">
              <a:buNone/>
            </a:pPr>
            <a:r>
              <a:rPr lang="en-I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curl -</a:t>
            </a:r>
            <a:r>
              <a:rPr lang="en-I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-H "</a:t>
            </a:r>
            <a:r>
              <a:rPr lang="en-I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Content-Type:application</a:t>
            </a:r>
            <a:r>
              <a:rPr lang="en-I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/json" -X PUT -d '{"name":"test1","salary":"1123","age":"23"}' http://dummy.restapiexample.com/api/v1/update/2201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B929BA-8D54-4042-9D97-AE3E6A117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8"/>
    </mc:Choice>
    <mc:Fallback xmlns="">
      <p:transition spd="slow" advTm="6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28D939B0-CFA1-4FF3-8331-34348AC92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0563" y="0"/>
            <a:ext cx="10809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43"/>
    </mc:Choice>
    <mc:Fallback xmlns="">
      <p:transition spd="slow" advTm="57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E9C7-63BC-4B2C-8F16-12CDF5E1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5086-D5EC-44BD-9C0F-3B4BB1AF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CURL is handy for testing </a:t>
            </a:r>
          </a:p>
          <a:p>
            <a:r>
              <a:rPr lang="en-IE" dirty="0"/>
              <a:t>We will use in in the next lecture to test the server we are running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DA483A-FFEF-4756-8E4F-342D03566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4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43"/>
    </mc:Choice>
    <mc:Fallback xmlns="">
      <p:transition spd="slow" advTm="11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6914</TotalTime>
  <Words>125</Words>
  <Application>Microsoft Office PowerPoint</Application>
  <PresentationFormat>Widescreen</PresentationFormat>
  <Paragraphs>25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Courier New</vt:lpstr>
      <vt:lpstr>Rockwell</vt:lpstr>
      <vt:lpstr>Rockwell Condensed</vt:lpstr>
      <vt:lpstr>Wingdings</vt:lpstr>
      <vt:lpstr>Wood Type</vt:lpstr>
      <vt:lpstr>DR5.2 CURL</vt:lpstr>
      <vt:lpstr>What is CURL</vt:lpstr>
      <vt:lpstr>Installation</vt:lpstr>
      <vt:lpstr>Some options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Beatty</dc:creator>
  <cp:lastModifiedBy>Andrew Beatty</cp:lastModifiedBy>
  <cp:revision>7</cp:revision>
  <dcterms:created xsi:type="dcterms:W3CDTF">2019-10-18T16:10:12Z</dcterms:created>
  <dcterms:modified xsi:type="dcterms:W3CDTF">2019-10-23T13:28:11Z</dcterms:modified>
</cp:coreProperties>
</file>